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2a5725e0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2a5725e0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6f39897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6f39897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a4f6fe6566514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a4f6fe6566514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For-in and for-of Loops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084950"/>
            <a:ext cx="4946400" cy="3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For-in loop:</a:t>
            </a:r>
            <a:endParaRPr b="1" i="1"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 (key in object)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//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code block to be executed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For-of loop:</a:t>
            </a:r>
            <a:endParaRPr b="1" i="1"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 (variable of iterable)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// code block to be executed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43850" y="42492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386425"/>
            <a:ext cx="4946400" cy="30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for-of loop is used when you want to iterate keys of an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And for-of loop can iterate any iterable variable.</a:t>
            </a:r>
            <a:endParaRPr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57200" y="52540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the for-of loop on the string and display the output.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 = “I am Ben”;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